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70" r:id="rId6"/>
    <p:sldId id="265" r:id="rId7"/>
    <p:sldId id="264" r:id="rId8"/>
    <p:sldId id="258" r:id="rId9"/>
    <p:sldId id="266" r:id="rId10"/>
    <p:sldId id="267" r:id="rId11"/>
    <p:sldId id="269" r:id="rId12"/>
    <p:sldId id="257" r:id="rId13"/>
    <p:sldId id="272" r:id="rId14"/>
    <p:sldId id="273" r:id="rId1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2975" autoAdjust="0"/>
  </p:normalViewPr>
  <p:slideViewPr>
    <p:cSldViewPr>
      <p:cViewPr>
        <p:scale>
          <a:sx n="96" d="100"/>
          <a:sy n="96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8E4B12-661C-4C46-9C90-6E0A2F17B559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B938A2C-AD44-45F5-9450-D8A99345FF4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829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38A2C-AD44-45F5-9450-D8A99345FF49}" type="slidenum">
              <a:rPr lang="en-AU" smtClean="0"/>
              <a:pPr/>
              <a:t>10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ACD71C-F7E8-408E-A97A-4AD2F21F2017}" type="datetimeFigureOut">
              <a:rPr lang="en-AU" smtClean="0"/>
              <a:pPr/>
              <a:t>12/08/2025</a:t>
            </a:fld>
            <a:endParaRPr lang="en-A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DBB0A6-2262-4470-8094-C2ACBBAB46A8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851648" cy="1828800"/>
          </a:xfrm>
        </p:spPr>
        <p:txBody>
          <a:bodyPr/>
          <a:lstStyle/>
          <a:p>
            <a:r>
              <a:rPr lang="en-AU" dirty="0"/>
              <a:t>Volunteering at National Archives Solomon Islands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96952"/>
            <a:ext cx="7854696" cy="3600400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1026" name="Picture 2" descr="C:\Users\James\Pictures\SOLOMONS\2013-10-12\IMG_6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302162" cy="3576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Achievements: BSIP Finding Aid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From this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AU" dirty="0"/>
              <a:t>To this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4041775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IMG_7505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67544" y="2924944"/>
            <a:ext cx="4040188" cy="303014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Achievements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It’s too soon to assess my achievements as all projects are still in progress</a:t>
            </a:r>
          </a:p>
          <a:p>
            <a:r>
              <a:rPr lang="en-AU" dirty="0"/>
              <a:t>Putting SIG-Connect on the agenda</a:t>
            </a:r>
          </a:p>
          <a:p>
            <a:r>
              <a:rPr lang="en-AU" dirty="0"/>
              <a:t>It’s small wins – staff enthusiasm for BSIP finding aid</a:t>
            </a:r>
          </a:p>
          <a:p>
            <a:r>
              <a:rPr lang="en-AU" dirty="0"/>
              <a:t>One staff member taking delight in exceeding his own expectations of himself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Building on SOLMAS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Standby  Generator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AU" dirty="0"/>
              <a:t>Scanner &amp; Internet cabling</a:t>
            </a:r>
          </a:p>
        </p:txBody>
      </p:sp>
      <p:pic>
        <p:nvPicPr>
          <p:cNvPr id="12" name="Content Placeholder 11" descr="IMG_74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4" name="Content Placeholder 13" descr="IMG_74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54392"/>
          </a:xfrm>
        </p:spPr>
        <p:txBody>
          <a:bodyPr>
            <a:normAutofit fontScale="90000"/>
          </a:bodyPr>
          <a:lstStyle/>
          <a:p>
            <a:r>
              <a:rPr lang="en-AU" dirty="0"/>
              <a:t>British Solomon Islands Protectorate Collection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59352"/>
          </a:xfrm>
        </p:spPr>
        <p:txBody>
          <a:bodyPr/>
          <a:lstStyle/>
          <a:p>
            <a:endParaRPr lang="en-AU" dirty="0"/>
          </a:p>
          <a:p>
            <a:r>
              <a:rPr lang="en-AU" dirty="0"/>
              <a:t>870 boxes of records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4008" y="2204864"/>
            <a:ext cx="4041775" cy="654843"/>
          </a:xfrm>
        </p:spPr>
        <p:txBody>
          <a:bodyPr>
            <a:normAutofit fontScale="25000" lnSpcReduction="20000"/>
          </a:bodyPr>
          <a:lstStyle/>
          <a:p>
            <a:endParaRPr lang="en-AU" sz="9600" dirty="0"/>
          </a:p>
          <a:p>
            <a:endParaRPr lang="en-AU" sz="9600" dirty="0"/>
          </a:p>
          <a:p>
            <a:r>
              <a:rPr lang="en-AU" sz="9600" dirty="0"/>
              <a:t>60 bound volumes</a:t>
            </a:r>
          </a:p>
          <a:p>
            <a:endParaRPr lang="en-AU" dirty="0"/>
          </a:p>
        </p:txBody>
      </p:sp>
      <p:pic>
        <p:nvPicPr>
          <p:cNvPr id="11" name="Content Placeholder 10" descr="IMG_74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040188" cy="3030141"/>
          </a:xfrm>
        </p:spPr>
      </p:pic>
      <p:pic>
        <p:nvPicPr>
          <p:cNvPr id="14" name="Content Placeholder 13" descr="IMG_686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4041775" cy="30313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My Assignment: Digitisation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dirty="0"/>
              <a:t>Using the PARBICA ‘Recordkeeping for Good Governance Toolkit’, write NASI digitisation strategy, addressing at risk items and longer-term strategies.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Provide advice and training as appropriate. Oversee staff in the digitisation of high priority, at risk items.</a:t>
            </a:r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Digital Readiness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AU" dirty="0"/>
          </a:p>
          <a:p>
            <a:r>
              <a:rPr lang="en-AU" dirty="0"/>
              <a:t>NASI does not have:</a:t>
            </a:r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r>
              <a:rPr lang="en-AU" dirty="0"/>
              <a:t>Computer network</a:t>
            </a:r>
          </a:p>
          <a:p>
            <a:pPr>
              <a:buFontTx/>
              <a:buChar char="-"/>
            </a:pPr>
            <a:r>
              <a:rPr lang="en-AU" dirty="0"/>
              <a:t>Shared drive</a:t>
            </a:r>
          </a:p>
          <a:p>
            <a:pPr>
              <a:buFontTx/>
              <a:buChar char="-"/>
            </a:pPr>
            <a:r>
              <a:rPr lang="en-AU" dirty="0"/>
              <a:t>A server with backed up data or any other form of data backup</a:t>
            </a:r>
          </a:p>
          <a:p>
            <a:pPr>
              <a:buFontTx/>
              <a:buChar char="-"/>
            </a:pPr>
            <a:r>
              <a:rPr lang="en-AU" dirty="0"/>
              <a:t>Consistent use of anti-virus software</a:t>
            </a:r>
          </a:p>
          <a:p>
            <a:pPr>
              <a:buFontTx/>
              <a:buChar char="-"/>
            </a:pPr>
            <a:r>
              <a:rPr lang="en-AU" dirty="0"/>
              <a:t>Official email system or any official or in-house systems</a:t>
            </a:r>
          </a:p>
          <a:p>
            <a:pPr>
              <a:buFontTx/>
              <a:buChar char="-"/>
            </a:pPr>
            <a:r>
              <a:rPr lang="en-AU" dirty="0"/>
              <a:t>An IT Helpdesk</a:t>
            </a:r>
          </a:p>
          <a:p>
            <a:pPr>
              <a:buFontTx/>
              <a:buChar char="-"/>
            </a:pPr>
            <a:r>
              <a:rPr lang="en-AU" dirty="0"/>
              <a:t>Strict rules about procurement sources</a:t>
            </a:r>
          </a:p>
          <a:p>
            <a:pPr>
              <a:buFontTx/>
              <a:buChar char="-"/>
            </a:pPr>
            <a:r>
              <a:rPr lang="en-AU" dirty="0"/>
              <a:t>Not all staff have computers or Internet access</a:t>
            </a:r>
          </a:p>
          <a:p>
            <a:pPr>
              <a:buFontTx/>
              <a:buChar char="-"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Digital Readiness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  <a:p>
            <a:r>
              <a:rPr lang="en-AU" dirty="0"/>
              <a:t>I used the PARBICA Toolkit Digital Readiness Self-Assessment Tool. NASI scored in the ‘Low Readiness’ category.</a:t>
            </a:r>
          </a:p>
          <a:p>
            <a:endParaRPr lang="en-AU" dirty="0"/>
          </a:p>
          <a:p>
            <a:r>
              <a:rPr lang="en-AU" dirty="0"/>
              <a:t>NASI does not have:</a:t>
            </a:r>
          </a:p>
          <a:p>
            <a:pPr>
              <a:buNone/>
            </a:pPr>
            <a:endParaRPr lang="en-AU" dirty="0"/>
          </a:p>
          <a:p>
            <a:pPr>
              <a:buFontTx/>
              <a:buChar char="-"/>
            </a:pPr>
            <a:r>
              <a:rPr lang="en-AU" dirty="0"/>
              <a:t>Any electronic records management strategy</a:t>
            </a:r>
          </a:p>
          <a:p>
            <a:pPr>
              <a:buFontTx/>
              <a:buChar char="-"/>
            </a:pPr>
            <a:r>
              <a:rPr lang="en-AU" dirty="0"/>
              <a:t>Any electronic records management policies</a:t>
            </a:r>
          </a:p>
          <a:p>
            <a:pPr>
              <a:buFontTx/>
              <a:buChar char="-"/>
            </a:pPr>
            <a:r>
              <a:rPr lang="en-AU" dirty="0"/>
              <a:t>Any records back-up strategy</a:t>
            </a:r>
          </a:p>
          <a:p>
            <a:pPr>
              <a:buFontTx/>
              <a:buChar char="-"/>
            </a:pPr>
            <a:endParaRPr lang="en-AU" dirty="0"/>
          </a:p>
          <a:p>
            <a:pPr>
              <a:buNone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en-AU" dirty="0"/>
              <a:t>SIG-Connect network will: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dirty="0"/>
              <a:t>	</a:t>
            </a:r>
          </a:p>
          <a:p>
            <a:pPr>
              <a:buFontTx/>
              <a:buChar char="-"/>
            </a:pPr>
            <a:r>
              <a:rPr lang="en-AU" dirty="0"/>
              <a:t>Establish a LAN</a:t>
            </a:r>
          </a:p>
          <a:p>
            <a:pPr>
              <a:buFontTx/>
              <a:buChar char="-"/>
            </a:pPr>
            <a:r>
              <a:rPr lang="en-AU" dirty="0"/>
              <a:t>Provide a server with off-site data back up</a:t>
            </a:r>
          </a:p>
          <a:p>
            <a:pPr>
              <a:buFontTx/>
              <a:buChar char="-"/>
            </a:pPr>
            <a:r>
              <a:rPr lang="en-AU" dirty="0"/>
              <a:t>Supply secure, wireless internet</a:t>
            </a:r>
          </a:p>
          <a:p>
            <a:pPr>
              <a:buFontTx/>
              <a:buChar char="-"/>
            </a:pPr>
            <a:r>
              <a:rPr lang="en-AU" dirty="0"/>
              <a:t>Take management of virus protection, including a content filter to stop the downloading of non-work related material</a:t>
            </a:r>
          </a:p>
          <a:p>
            <a:pPr>
              <a:buFontTx/>
              <a:buChar char="-"/>
            </a:pPr>
            <a:r>
              <a:rPr lang="en-AU" dirty="0"/>
              <a:t>Provide professional-looking government email addresses</a:t>
            </a:r>
          </a:p>
          <a:p>
            <a:pPr>
              <a:buFontTx/>
              <a:buChar char="-"/>
            </a:pPr>
            <a:r>
              <a:rPr lang="en-AU" dirty="0"/>
              <a:t>Provide IT Helpdesk support</a:t>
            </a:r>
          </a:p>
          <a:p>
            <a:pPr>
              <a:buFontTx/>
              <a:buChar char="-"/>
            </a:pPr>
            <a:r>
              <a:rPr lang="en-AU" dirty="0"/>
              <a:t>Take on all future internet costs – a massive saving to the Ministry of Culture &amp; Tourism</a:t>
            </a:r>
          </a:p>
          <a:p>
            <a:pPr>
              <a:buFontTx/>
              <a:buChar char="-"/>
            </a:pPr>
            <a:r>
              <a:rPr lang="en-AU" dirty="0"/>
              <a:t>Provide a range of other ICT support facilities</a:t>
            </a:r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Development Budget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b="1" dirty="0"/>
          </a:p>
          <a:p>
            <a:r>
              <a:rPr lang="en-AU" dirty="0"/>
              <a:t>February 2014, Solomon Islands National Museum and National Archives Solomon Islands receive funding from Solomon Islands Government to “reinvigorate” the two institutions. </a:t>
            </a:r>
          </a:p>
          <a:p>
            <a:r>
              <a:rPr lang="en-AU" dirty="0"/>
              <a:t>Some of this funding is specifically for digitisation</a:t>
            </a:r>
          </a:p>
          <a:p>
            <a:r>
              <a:rPr lang="en-AU" dirty="0"/>
              <a:t>Funding for 2014 is for consultancy and new equipment.</a:t>
            </a:r>
          </a:p>
          <a:p>
            <a:r>
              <a:rPr lang="en-AU" dirty="0"/>
              <a:t>Further funding is likely for the next few years.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Technology</a:t>
            </a:r>
          </a:p>
          <a:p>
            <a:r>
              <a:rPr lang="en-AU" dirty="0"/>
              <a:t>Office not open plan</a:t>
            </a:r>
          </a:p>
          <a:p>
            <a:r>
              <a:rPr lang="en-AU" dirty="0"/>
              <a:t>Cultural outsider</a:t>
            </a:r>
          </a:p>
          <a:p>
            <a:r>
              <a:rPr lang="en-AU" dirty="0"/>
              <a:t>Different approaches to time and work</a:t>
            </a:r>
          </a:p>
          <a:p>
            <a:r>
              <a:rPr lang="en-AU" dirty="0"/>
              <a:t>Working out of my area of comfort and speciality</a:t>
            </a:r>
          </a:p>
        </p:txBody>
      </p:sp>
      <p:pic>
        <p:nvPicPr>
          <p:cNvPr id="7" name="Content Placeholder 6" descr="IMG_75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263b34-d60e-42d0-adf5-93ad3fcf0dad" xsi:nil="true"/>
    <lcf76f155ced4ddcb4097134ff3c332f xmlns="caab1611-4202-4652-a97a-8ebdb5f46bd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CC77D688CA340A60402BD18C732D5" ma:contentTypeVersion="14" ma:contentTypeDescription="Create a new document." ma:contentTypeScope="" ma:versionID="04600ee2150d3601ccceb574c004f1e2">
  <xsd:schema xmlns:xsd="http://www.w3.org/2001/XMLSchema" xmlns:xs="http://www.w3.org/2001/XMLSchema" xmlns:p="http://schemas.microsoft.com/office/2006/metadata/properties" xmlns:ns2="caab1611-4202-4652-a97a-8ebdb5f46bd0" xmlns:ns3="cc263b34-d60e-42d0-adf5-93ad3fcf0dad" targetNamespace="http://schemas.microsoft.com/office/2006/metadata/properties" ma:root="true" ma:fieldsID="410641ed44303f392ad3bda634ccd82e" ns2:_="" ns3:_="">
    <xsd:import namespace="caab1611-4202-4652-a97a-8ebdb5f46bd0"/>
    <xsd:import namespace="cc263b34-d60e-42d0-adf5-93ad3fcf0d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b1611-4202-4652-a97a-8ebdb5f46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0858339-22dc-49f9-bed0-4b2c0ae49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63b34-d60e-42d0-adf5-93ad3fcf0da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046f53f-c2b3-47ff-a155-7c4e44a6898a}" ma:internalName="TaxCatchAll" ma:showField="CatchAllData" ma:web="cc263b34-d60e-42d0-adf5-93ad3fcf0d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FEE144-CC84-40CC-8EB0-98BCB217F2C2}">
  <ds:schemaRefs>
    <ds:schemaRef ds:uri="http://schemas.microsoft.com/office/2006/metadata/properties"/>
    <ds:schemaRef ds:uri="http://schemas.microsoft.com/office/infopath/2007/PartnerControls"/>
    <ds:schemaRef ds:uri="cc263b34-d60e-42d0-adf5-93ad3fcf0dad"/>
    <ds:schemaRef ds:uri="caab1611-4202-4652-a97a-8ebdb5f46bd0"/>
  </ds:schemaRefs>
</ds:datastoreItem>
</file>

<file path=customXml/itemProps2.xml><?xml version="1.0" encoding="utf-8"?>
<ds:datastoreItem xmlns:ds="http://schemas.openxmlformats.org/officeDocument/2006/customXml" ds:itemID="{E97A4965-6CF0-48BD-BD3D-99E6C591C4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8945A6-5129-4DF5-A4C0-62685097A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b1611-4202-4652-a97a-8ebdb5f46bd0"/>
    <ds:schemaRef ds:uri="cc263b34-d60e-42d0-adf5-93ad3fcf0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1577</TotalTime>
  <Words>304</Words>
  <Application>Microsoft Office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Volunteering at National Archives Solomon Islands</vt:lpstr>
      <vt:lpstr>Building on SOLMAS</vt:lpstr>
      <vt:lpstr>British Solomon Islands Protectorate Collection</vt:lpstr>
      <vt:lpstr>My Assignment: Digitisation </vt:lpstr>
      <vt:lpstr>Digital Readiness</vt:lpstr>
      <vt:lpstr>Digital Readiness</vt:lpstr>
      <vt:lpstr>SIG-Connect network will:</vt:lpstr>
      <vt:lpstr>Development Budget</vt:lpstr>
      <vt:lpstr>Challenges </vt:lpstr>
      <vt:lpstr>Achievements: BSIP Finding Aid</vt:lpstr>
      <vt:lpstr>Achievements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Digitisation at National Archives Solomon Islands</dc:title>
  <dc:creator>James</dc:creator>
  <cp:lastModifiedBy>Kylie Moloney</cp:lastModifiedBy>
  <cp:revision>102</cp:revision>
  <dcterms:created xsi:type="dcterms:W3CDTF">2014-03-04T10:54:29Z</dcterms:created>
  <dcterms:modified xsi:type="dcterms:W3CDTF">2025-08-13T01:11:29Z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0x0101008D4CC77D688CA340A60402BD18C732D5</vt:lpwstr>
  </property>
  <property fmtid="{D5CDD505-2E9C-101B-9397-08002B2CF9AE}" pid="3" name="MediaServiceImageTags">
    <vt:lpwstr/>
  </property>
</Properties>
</file>